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58" r:id="rId40"/>
    <p:sldId id="359" r:id="rId41"/>
    <p:sldId id="360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-31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pPr/>
              <a:t>2018-03-16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pPr/>
              <a:t>2018-03-16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dirty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하드웨어 적인 성능을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xmlns="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119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1221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8863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17717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74005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1D1D0D-A87D-4729-9B74-681F909137D0}"/>
              </a:ext>
            </a:extLst>
          </p:cNvPr>
          <p:cNvSpPr txBox="1"/>
          <p:nvPr/>
        </p:nvSpPr>
        <p:spPr>
          <a:xfrm>
            <a:off x="6553199" y="1951672"/>
            <a:ext cx="236912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  <a:r>
              <a:rPr lang="ko-KR" altLang="en-US" dirty="0"/>
              <a:t>전면</a:t>
            </a:r>
            <a:endParaRPr lang="en-US" altLang="ko-KR" dirty="0"/>
          </a:p>
          <a:p>
            <a:r>
              <a:rPr lang="ko-KR" altLang="en-US" dirty="0"/>
              <a:t>안보이는 면 </a:t>
            </a:r>
            <a:r>
              <a:rPr lang="en-US" altLang="ko-KR" dirty="0"/>
              <a:t>: </a:t>
            </a:r>
            <a:r>
              <a:rPr lang="ko-KR" altLang="en-US" dirty="0" err="1"/>
              <a:t>은면</a:t>
            </a:r>
            <a:endParaRPr lang="en-US" altLang="ko-KR" dirty="0"/>
          </a:p>
          <a:p>
            <a:r>
              <a:rPr lang="ko-KR" altLang="en-US" dirty="0"/>
              <a:t>카메라 위치에 따라 달라짐</a:t>
            </a:r>
            <a:endParaRPr lang="en-US" altLang="ko-KR" dirty="0"/>
          </a:p>
          <a:p>
            <a:r>
              <a:rPr lang="ko-KR" altLang="en-US" dirty="0"/>
              <a:t>법선으로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F442C97-8AD5-4DC1-A590-422E0F640E35}"/>
              </a:ext>
            </a:extLst>
          </p:cNvPr>
          <p:cNvSpPr txBox="1"/>
          <p:nvPr/>
        </p:nvSpPr>
        <p:spPr>
          <a:xfrm>
            <a:off x="6359236" y="969818"/>
            <a:ext cx="189807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점들을 표현하기 위해</a:t>
            </a:r>
          </a:p>
        </p:txBody>
      </p:sp>
    </p:spTree>
    <p:extLst>
      <p:ext uri="{BB962C8B-B14F-4D97-AF65-F5344CB8AC3E}">
        <p14:creationId xmlns:p14="http://schemas.microsoft.com/office/powerpoint/2010/main" xmlns="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F5CE58-E4AF-4018-BE59-C01D313F5A47}"/>
              </a:ext>
            </a:extLst>
          </p:cNvPr>
          <p:cNvSpPr txBox="1"/>
          <p:nvPr/>
        </p:nvSpPr>
        <p:spPr>
          <a:xfrm>
            <a:off x="6317673" y="3768436"/>
            <a:ext cx="223058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엄지가 오른쪽으로 가게</a:t>
            </a:r>
            <a:endParaRPr lang="en-US" altLang="ko-KR" dirty="0"/>
          </a:p>
          <a:p>
            <a:r>
              <a:rPr lang="ko-KR" altLang="en-US" dirty="0"/>
              <a:t>다이렉트 </a:t>
            </a:r>
            <a:r>
              <a:rPr lang="en-US" altLang="ko-KR" dirty="0"/>
              <a:t>12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왼손 좌표계</a:t>
            </a:r>
          </a:p>
        </p:txBody>
      </p:sp>
    </p:spTree>
    <p:extLst>
      <p:ext uri="{BB962C8B-B14F-4D97-AF65-F5344CB8AC3E}">
        <p14:creationId xmlns:p14="http://schemas.microsoft.com/office/powerpoint/2010/main" xmlns="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66AF7ED-A1EC-4EEA-A449-0775C0558FAA}"/>
              </a:ext>
            </a:extLst>
          </p:cNvPr>
          <p:cNvSpPr txBox="1"/>
          <p:nvPr/>
        </p:nvSpPr>
        <p:spPr>
          <a:xfrm>
            <a:off x="6511636" y="942109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상대적인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E6B029-05A4-4575-AA64-C30E5AC6B3AE}"/>
              </a:ext>
            </a:extLst>
          </p:cNvPr>
          <p:cNvSpPr txBox="1"/>
          <p:nvPr/>
        </p:nvSpPr>
        <p:spPr>
          <a:xfrm>
            <a:off x="6733309" y="2687782"/>
            <a:ext cx="198120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절대적인 </a:t>
            </a:r>
            <a:r>
              <a:rPr lang="ko-KR" altLang="en-US" dirty="0" err="1"/>
              <a:t>좌표값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C227B2-016E-42DB-AD08-79C7208AAB06}"/>
              </a:ext>
            </a:extLst>
          </p:cNvPr>
          <p:cNvSpPr txBox="1"/>
          <p:nvPr/>
        </p:nvSpPr>
        <p:spPr>
          <a:xfrm>
            <a:off x="5611091" y="623455"/>
            <a:ext cx="268778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= </a:t>
            </a:r>
            <a:r>
              <a:rPr lang="ko-KR" altLang="en-US" dirty="0"/>
              <a:t>틀 </a:t>
            </a:r>
            <a:r>
              <a:rPr lang="en-US" altLang="ko-KR" dirty="0"/>
              <a:t>=  class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= </a:t>
            </a:r>
            <a:r>
              <a:rPr lang="ko-KR" altLang="en-US" dirty="0"/>
              <a:t>찍어낸 것</a:t>
            </a:r>
            <a:r>
              <a:rPr lang="en-US" altLang="ko-KR" dirty="0"/>
              <a:t>=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xmlns="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A0C41D-3A8E-45DB-B24E-50A399B155D3}"/>
              </a:ext>
            </a:extLst>
          </p:cNvPr>
          <p:cNvSpPr txBox="1"/>
          <p:nvPr/>
        </p:nvSpPr>
        <p:spPr>
          <a:xfrm>
            <a:off x="3546764" y="5472545"/>
            <a:ext cx="371301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법선 </a:t>
            </a:r>
            <a:r>
              <a:rPr lang="en-US" altLang="ko-KR" dirty="0"/>
              <a:t>= </a:t>
            </a:r>
            <a:r>
              <a:rPr lang="ko-KR" altLang="en-US" dirty="0"/>
              <a:t>전면 판단용</a:t>
            </a:r>
            <a:endParaRPr lang="en-US" altLang="ko-KR" dirty="0"/>
          </a:p>
          <a:p>
            <a:r>
              <a:rPr lang="ko-KR" altLang="en-US" dirty="0" err="1"/>
              <a:t>범프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 오돌토돌한 느낌 구현용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195073-E96A-459D-9E1F-67710E932264}"/>
              </a:ext>
            </a:extLst>
          </p:cNvPr>
          <p:cNvSpPr txBox="1"/>
          <p:nvPr/>
        </p:nvSpPr>
        <p:spPr>
          <a:xfrm>
            <a:off x="6428509" y="106324"/>
            <a:ext cx="271549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이미지를 </a:t>
            </a:r>
            <a:r>
              <a:rPr lang="en-US" altLang="ko-KR" dirty="0"/>
              <a:t>3D </a:t>
            </a:r>
            <a:r>
              <a:rPr lang="ko-KR" altLang="en-US" dirty="0"/>
              <a:t>모델에 </a:t>
            </a:r>
            <a:r>
              <a:rPr lang="ko-KR" altLang="en-US" dirty="0" err="1"/>
              <a:t>붙히는것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구조</a:t>
            </a:r>
            <a:r>
              <a:rPr lang="en-US" altLang="ko-KR" dirty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C952EE-B1A2-4B20-9217-25811D930CBA}"/>
              </a:ext>
            </a:extLst>
          </p:cNvPr>
          <p:cNvSpPr txBox="1"/>
          <p:nvPr/>
        </p:nvSpPr>
        <p:spPr>
          <a:xfrm>
            <a:off x="6026727" y="2177718"/>
            <a:ext cx="3117273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단위가 너무 크거나 작으면</a:t>
            </a:r>
            <a:endParaRPr lang="en-US" altLang="ko-KR" dirty="0"/>
          </a:p>
          <a:p>
            <a:r>
              <a:rPr lang="ko-KR" altLang="en-US" dirty="0"/>
              <a:t>이산수학에서의 오류 </a:t>
            </a:r>
            <a:endParaRPr lang="en-US" altLang="ko-KR" dirty="0"/>
          </a:p>
          <a:p>
            <a:r>
              <a:rPr lang="ko-KR" altLang="en-US" dirty="0"/>
              <a:t>생길 수 있다</a:t>
            </a:r>
            <a:endParaRPr lang="en-US" altLang="ko-KR" dirty="0"/>
          </a:p>
          <a:p>
            <a:r>
              <a:rPr lang="en-US" altLang="ko-KR" dirty="0"/>
              <a:t>.(</a:t>
            </a:r>
            <a:r>
              <a:rPr lang="ko-KR" altLang="en-US" dirty="0"/>
              <a:t>실수 표현이 정확히 되지 </a:t>
            </a:r>
            <a:r>
              <a:rPr lang="ko-KR" altLang="en-US" dirty="0" err="1"/>
              <a:t>않을수</a:t>
            </a:r>
            <a:r>
              <a:rPr lang="ko-KR" altLang="en-US" dirty="0"/>
              <a:t> 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B5C7F11-F1CA-4337-8BD9-64DE18049AB7}"/>
              </a:ext>
            </a:extLst>
          </p:cNvPr>
          <p:cNvSpPr txBox="1"/>
          <p:nvPr/>
        </p:nvSpPr>
        <p:spPr>
          <a:xfrm>
            <a:off x="7412183" y="484909"/>
            <a:ext cx="1565563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이용해서</a:t>
            </a:r>
            <a:endParaRPr lang="en-US" altLang="ko-KR" dirty="0"/>
          </a:p>
          <a:p>
            <a:r>
              <a:rPr lang="ko-KR" altLang="en-US" dirty="0" err="1"/>
              <a:t>은면</a:t>
            </a:r>
            <a:r>
              <a:rPr lang="ko-KR" altLang="en-US" dirty="0"/>
              <a:t> 판단</a:t>
            </a:r>
          </a:p>
        </p:txBody>
      </p:sp>
    </p:spTree>
    <p:extLst>
      <p:ext uri="{BB962C8B-B14F-4D97-AF65-F5344CB8AC3E}">
        <p14:creationId xmlns:p14="http://schemas.microsoft.com/office/powerpoint/2010/main" xmlns="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3020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A05CDC-40B9-4218-968F-F79E328A61F8}"/>
              </a:ext>
            </a:extLst>
          </p:cNvPr>
          <p:cNvSpPr txBox="1"/>
          <p:nvPr/>
        </p:nvSpPr>
        <p:spPr>
          <a:xfrm>
            <a:off x="2809461" y="5103674"/>
            <a:ext cx="2687782" cy="175432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외적으로</a:t>
            </a:r>
            <a:r>
              <a:rPr lang="en-US" altLang="ko-KR" dirty="0"/>
              <a:t> </a:t>
            </a:r>
            <a:r>
              <a:rPr lang="ko-KR" altLang="en-US" dirty="0" err="1"/>
              <a:t>법선을</a:t>
            </a:r>
            <a:r>
              <a:rPr lang="ko-KR" altLang="en-US" dirty="0"/>
              <a:t> 구함</a:t>
            </a:r>
            <a:endParaRPr lang="en-US" altLang="ko-KR" dirty="0"/>
          </a:p>
          <a:p>
            <a:r>
              <a:rPr lang="en-US" altLang="ko-KR" dirty="0"/>
              <a:t>A = (a, b, c)</a:t>
            </a:r>
          </a:p>
          <a:p>
            <a:r>
              <a:rPr lang="en-US" altLang="ko-KR" dirty="0"/>
              <a:t>B = (x, y, z)</a:t>
            </a:r>
          </a:p>
          <a:p>
            <a:r>
              <a:rPr lang="en-US" altLang="ko-KR" dirty="0"/>
              <a:t>A X B = (</a:t>
            </a:r>
            <a:r>
              <a:rPr lang="en-US" altLang="ko-KR" dirty="0" err="1"/>
              <a:t>bz</a:t>
            </a:r>
            <a:r>
              <a:rPr lang="en-US" altLang="ko-KR" dirty="0"/>
              <a:t> – cy, </a:t>
            </a:r>
            <a:r>
              <a:rPr lang="en-US" altLang="ko-KR" dirty="0" err="1"/>
              <a:t>az</a:t>
            </a:r>
            <a:r>
              <a:rPr lang="en-US" altLang="ko-KR" dirty="0"/>
              <a:t> – cx, </a:t>
            </a:r>
            <a:r>
              <a:rPr lang="en-US" altLang="ko-KR" dirty="0" err="1"/>
              <a:t>az</a:t>
            </a:r>
            <a:r>
              <a:rPr lang="en-US" altLang="ko-KR" dirty="0"/>
              <a:t> – </a:t>
            </a:r>
            <a:r>
              <a:rPr lang="en-US" altLang="ko-KR" dirty="0" err="1"/>
              <a:t>bx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5224900-C67B-4686-9B4B-E5A2218B56D5}"/>
              </a:ext>
            </a:extLst>
          </p:cNvPr>
          <p:cNvSpPr txBox="1"/>
          <p:nvPr/>
        </p:nvSpPr>
        <p:spPr>
          <a:xfrm>
            <a:off x="6567054" y="138546"/>
            <a:ext cx="2313709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: </a:t>
            </a:r>
            <a:r>
              <a:rPr lang="ko-KR" altLang="en-US" dirty="0"/>
              <a:t>그래픽 카드가</a:t>
            </a:r>
            <a:endParaRPr lang="en-US" altLang="ko-KR" dirty="0"/>
          </a:p>
          <a:p>
            <a:r>
              <a:rPr lang="ko-KR" altLang="en-US" dirty="0" err="1"/>
              <a:t>매쉬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폴리곤</a:t>
            </a:r>
            <a:r>
              <a:rPr lang="ko-KR" altLang="en-US" dirty="0"/>
              <a:t> </a:t>
            </a:r>
            <a:r>
              <a:rPr lang="en-US" altLang="ko-KR" dirty="0"/>
              <a:t>-&gt; ‘</a:t>
            </a:r>
            <a:r>
              <a:rPr lang="ko-KR" altLang="en-US" dirty="0"/>
              <a:t>점</a:t>
            </a:r>
            <a:r>
              <a:rPr lang="en-US" altLang="ko-KR" dirty="0"/>
              <a:t>’ </a:t>
            </a:r>
            <a:r>
              <a:rPr lang="ko-KR" altLang="en-US" dirty="0"/>
              <a:t>의 위치를</a:t>
            </a:r>
            <a:endParaRPr lang="en-US" altLang="ko-KR" dirty="0"/>
          </a:p>
          <a:p>
            <a:r>
              <a:rPr lang="en-US" altLang="ko-KR" dirty="0"/>
              <a:t>SRT </a:t>
            </a:r>
            <a:r>
              <a:rPr lang="ko-KR" altLang="en-US" dirty="0"/>
              <a:t>해주면 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818" y="96982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300770-C8FA-464A-83C6-B266A90C2F79}"/>
              </a:ext>
            </a:extLst>
          </p:cNvPr>
          <p:cNvSpPr txBox="1"/>
          <p:nvPr/>
        </p:nvSpPr>
        <p:spPr>
          <a:xfrm>
            <a:off x="6871855" y="2673927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좌표들을 월드에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6500990-7828-43D7-91D4-71DE875B892A}"/>
              </a:ext>
            </a:extLst>
          </p:cNvPr>
          <p:cNvSpPr txBox="1"/>
          <p:nvPr/>
        </p:nvSpPr>
        <p:spPr>
          <a:xfrm>
            <a:off x="7107382" y="3782291"/>
            <a:ext cx="247996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위치 반영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3E7FE0-B33A-4D7D-A2DE-37DB8F071E34}"/>
              </a:ext>
            </a:extLst>
          </p:cNvPr>
          <p:cNvSpPr txBox="1"/>
          <p:nvPr/>
        </p:nvSpPr>
        <p:spPr>
          <a:xfrm>
            <a:off x="7453745" y="4793673"/>
            <a:ext cx="189807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</a:t>
            </a:r>
            <a:r>
              <a:rPr lang="ko-KR" altLang="en-US" dirty="0"/>
              <a:t> 이미지화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0DC11E8-909E-4155-8420-CCCEAA310379}"/>
              </a:ext>
            </a:extLst>
          </p:cNvPr>
          <p:cNvSpPr txBox="1"/>
          <p:nvPr/>
        </p:nvSpPr>
        <p:spPr>
          <a:xfrm>
            <a:off x="7453745" y="5929745"/>
            <a:ext cx="19950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좌표계</a:t>
            </a:r>
            <a:endParaRPr lang="en-US" altLang="ko-KR" dirty="0"/>
          </a:p>
          <a:p>
            <a:r>
              <a:rPr lang="ko-KR" altLang="en-US" dirty="0"/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xmlns="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4DE6"/>
                </a:solidFill>
              </a:rPr>
              <a:t>프로그래밍</a:t>
            </a:r>
            <a:r>
              <a:rPr lang="en-US" altLang="ko-KR" dirty="0">
                <a:solidFill>
                  <a:srgbClr val="004DE6"/>
                </a:solidFill>
              </a:rPr>
              <a:t>(Programming)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3DE2298-217B-4524-B25C-9ADDF95E16E6}"/>
              </a:ext>
            </a:extLst>
          </p:cNvPr>
          <p:cNvSpPr txBox="1"/>
          <p:nvPr/>
        </p:nvSpPr>
        <p:spPr>
          <a:xfrm>
            <a:off x="0" y="2604655"/>
            <a:ext cx="4398818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/>
              <a:t>직접 만들면 데이터를 많이 먹으니 포인터로 불러오기만 한다</a:t>
            </a:r>
          </a:p>
        </p:txBody>
      </p:sp>
    </p:spTree>
    <p:extLst>
      <p:ext uri="{BB962C8B-B14F-4D97-AF65-F5344CB8AC3E}">
        <p14:creationId xmlns:p14="http://schemas.microsoft.com/office/powerpoint/2010/main" xmlns="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D1D283-1413-4751-986B-7CFCD3CD8AA7}"/>
              </a:ext>
            </a:extLst>
          </p:cNvPr>
          <p:cNvSpPr txBox="1"/>
          <p:nvPr/>
        </p:nvSpPr>
        <p:spPr>
          <a:xfrm>
            <a:off x="3664527" y="1856601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객체에 있는 </a:t>
            </a:r>
            <a:r>
              <a:rPr lang="ko-KR" altLang="en-US" sz="1200" dirty="0" err="1"/>
              <a:t>매쉬</a:t>
            </a:r>
            <a:r>
              <a:rPr lang="ko-KR" altLang="en-US" sz="1200" dirty="0"/>
              <a:t> 데이터를 불러옴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D12B52D-545F-4684-B075-C64796520456}"/>
              </a:ext>
            </a:extLst>
          </p:cNvPr>
          <p:cNvSpPr txBox="1"/>
          <p:nvPr/>
        </p:nvSpPr>
        <p:spPr>
          <a:xfrm>
            <a:off x="3969327" y="2147500"/>
            <a:ext cx="2701636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메쉬에</a:t>
            </a:r>
            <a:r>
              <a:rPr lang="ko-KR" altLang="en-US" sz="1200" dirty="0"/>
              <a:t> 있는 </a:t>
            </a:r>
            <a:r>
              <a:rPr lang="ko-KR" altLang="en-US" sz="1200" dirty="0" err="1"/>
              <a:t>폴리곤</a:t>
            </a:r>
            <a:r>
              <a:rPr lang="ko-KR" altLang="en-US" sz="1200" dirty="0"/>
              <a:t> 데이터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10538B-91C4-4599-AD3D-2BD33572D4A3}"/>
              </a:ext>
            </a:extLst>
          </p:cNvPr>
          <p:cNvSpPr txBox="1"/>
          <p:nvPr/>
        </p:nvSpPr>
        <p:spPr>
          <a:xfrm>
            <a:off x="4454236" y="2549099"/>
            <a:ext cx="2216727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폴리곤의</a:t>
            </a:r>
            <a:r>
              <a:rPr lang="ko-KR" altLang="en-US" sz="1200" dirty="0"/>
              <a:t> 점들을 위치 변환함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BC9F06-6F62-4DC8-A210-E3FACD648D4C}"/>
              </a:ext>
            </a:extLst>
          </p:cNvPr>
          <p:cNvSpPr txBox="1"/>
          <p:nvPr/>
        </p:nvSpPr>
        <p:spPr>
          <a:xfrm>
            <a:off x="3560618" y="6400800"/>
            <a:ext cx="178723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평행이동을 함</a:t>
            </a:r>
          </a:p>
        </p:txBody>
      </p:sp>
    </p:spTree>
    <p:extLst>
      <p:ext uri="{BB962C8B-B14F-4D97-AF65-F5344CB8AC3E}">
        <p14:creationId xmlns:p14="http://schemas.microsoft.com/office/powerpoint/2010/main" xmlns="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39423"/>
            <a:ext cx="43091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평면의 회전 공식 사용</a:t>
            </a:r>
            <a:endParaRPr lang="en-US" altLang="ko-KR" dirty="0"/>
          </a:p>
          <a:p>
            <a:r>
              <a:rPr lang="ko-KR" altLang="en-US" dirty="0"/>
              <a:t>축이 되는 </a:t>
            </a:r>
            <a:r>
              <a:rPr lang="ko-KR" altLang="en-US" dirty="0" err="1"/>
              <a:t>좌표값은</a:t>
            </a:r>
            <a:r>
              <a:rPr lang="ko-KR" altLang="en-US" dirty="0"/>
              <a:t> 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3210" y="3382833"/>
            <a:ext cx="3886892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직선의 기울기 </a:t>
            </a:r>
            <a:r>
              <a:rPr lang="en-US" altLang="ko-KR" dirty="0"/>
              <a:t>=  tan(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반지름 </a:t>
            </a:r>
            <a:r>
              <a:rPr lang="en-US" altLang="ko-KR" dirty="0"/>
              <a:t>+ </a:t>
            </a:r>
            <a:r>
              <a:rPr lang="ko-KR" altLang="en-US" dirty="0"/>
              <a:t>기울기 </a:t>
            </a:r>
            <a:r>
              <a:rPr lang="en-US" altLang="ko-KR" dirty="0"/>
              <a:t>-&gt; </a:t>
            </a:r>
            <a:r>
              <a:rPr lang="ko-KR" altLang="en-US" dirty="0"/>
              <a:t>좌표 찾기 가능 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8174" y="5934670"/>
            <a:ext cx="241346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평면에서 회전하는 값은 항상 </a:t>
            </a:r>
            <a:r>
              <a:rPr lang="ko-KR" altLang="en-US" dirty="0" err="1"/>
              <a:t>구할수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59187" y="291072"/>
            <a:ext cx="248481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회전축</a:t>
            </a:r>
            <a:r>
              <a:rPr lang="en-US" altLang="ko-KR" dirty="0"/>
              <a:t>, </a:t>
            </a:r>
            <a:r>
              <a:rPr lang="ko-KR" altLang="en-US" dirty="0"/>
              <a:t>각도가 필요함</a:t>
            </a:r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394960" y="2297430"/>
            <a:ext cx="1485900" cy="57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57725" y="5463540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9215" y="575679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69355" y="2693729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-&gt; 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1720" y="2599786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T&gt; 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2263" y="6168895"/>
            <a:ext cx="582930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순서에 따라 값이 다르게 나타나 진다 </a:t>
            </a:r>
            <a:r>
              <a:rPr lang="en-US" altLang="ko-KR" dirty="0"/>
              <a:t>AB != BA</a:t>
            </a:r>
          </a:p>
          <a:p>
            <a:r>
              <a:rPr lang="ko-KR" altLang="en-US" dirty="0" err="1"/>
              <a:t>프레임마다</a:t>
            </a:r>
            <a:r>
              <a:rPr lang="ko-KR" altLang="en-US" dirty="0"/>
              <a:t> 회전 각을 더해 주어야 돌아감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3F6664-AA89-4E39-99D6-8F38A7B2606B}"/>
              </a:ext>
            </a:extLst>
          </p:cNvPr>
          <p:cNvSpPr txBox="1"/>
          <p:nvPr/>
        </p:nvSpPr>
        <p:spPr>
          <a:xfrm>
            <a:off x="7218218" y="2878395"/>
            <a:ext cx="17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</a:t>
            </a:r>
            <a:r>
              <a:rPr lang="en-US" altLang="ko-KR" dirty="0"/>
              <a:t>, </a:t>
            </a:r>
            <a:r>
              <a:rPr lang="ko-KR" altLang="en-US" dirty="0" err="1"/>
              <a:t>디폴트값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CCF907-AAAC-4D2A-A760-DDFDEC3F8680}"/>
              </a:ext>
            </a:extLst>
          </p:cNvPr>
          <p:cNvSpPr txBox="1"/>
          <p:nvPr/>
        </p:nvSpPr>
        <p:spPr>
          <a:xfrm>
            <a:off x="3207327" y="2599786"/>
            <a:ext cx="80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공전</a:t>
            </a:r>
          </a:p>
        </p:txBody>
      </p:sp>
    </p:spTree>
    <p:extLst>
      <p:ext uri="{BB962C8B-B14F-4D97-AF65-F5344CB8AC3E}">
        <p14:creationId xmlns:p14="http://schemas.microsoft.com/office/powerpoint/2010/main" xmlns="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90458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7900" y="5892254"/>
            <a:ext cx="243459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좌표계에서 회전</a:t>
            </a:r>
            <a:endParaRPr lang="en-US" altLang="ko-KR" dirty="0"/>
          </a:p>
          <a:p>
            <a:r>
              <a:rPr lang="ko-KR" altLang="en-US" dirty="0"/>
              <a:t>자전</a:t>
            </a:r>
            <a:endParaRPr lang="en-US" altLang="ko-KR" dirty="0"/>
          </a:p>
          <a:p>
            <a:r>
              <a:rPr lang="ko-KR" altLang="en-US" dirty="0"/>
              <a:t>모델이 상하좌우 대칭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0490" y="6169253"/>
            <a:ext cx="6515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875" y="6398210"/>
            <a:ext cx="200025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오일러</a:t>
            </a:r>
            <a:r>
              <a:rPr lang="ko-KR" altLang="en-US" dirty="0"/>
              <a:t> 각도 표현</a:t>
            </a:r>
          </a:p>
        </p:txBody>
      </p:sp>
    </p:spTree>
    <p:extLst>
      <p:ext uri="{BB962C8B-B14F-4D97-AF65-F5344CB8AC3E}">
        <p14:creationId xmlns:p14="http://schemas.microsoft.com/office/powerpoint/2010/main" xmlns="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360" y="1120140"/>
            <a:ext cx="1531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</a:p>
          <a:p>
            <a:r>
              <a:rPr lang="en-US" altLang="ko-KR" dirty="0"/>
              <a:t>Y</a:t>
            </a:r>
          </a:p>
          <a:p>
            <a:r>
              <a:rPr lang="en-US" altLang="ko-KR" dirty="0"/>
              <a:t>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40780" y="4127569"/>
            <a:ext cx="19088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좌표계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에서의 회전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2170" y="5442018"/>
            <a:ext cx="244983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월드 </a:t>
            </a:r>
            <a:r>
              <a:rPr lang="ko-KR" altLang="en-US" dirty="0" err="1"/>
              <a:t>좌표계로의</a:t>
            </a:r>
            <a:r>
              <a:rPr lang="ko-KR" altLang="en-US" dirty="0"/>
              <a:t> 이동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6024" y="236905"/>
            <a:ext cx="167397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</a:t>
            </a:r>
            <a:r>
              <a:rPr lang="en-US" altLang="ko-KR" dirty="0"/>
              <a:t>:  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스케일링</a:t>
            </a:r>
            <a:r>
              <a:rPr lang="en-US" altLang="ko-KR" dirty="0"/>
              <a:t>(</a:t>
            </a:r>
            <a:r>
              <a:rPr lang="ko-KR" altLang="en-US" dirty="0" err="1"/>
              <a:t>나올거</a:t>
            </a:r>
            <a:r>
              <a:rPr lang="ko-KR" altLang="en-US" dirty="0"/>
              <a:t> 같지는 않음</a:t>
            </a:r>
            <a:r>
              <a:rPr lang="en-US" altLang="ko-KR" dirty="0"/>
              <a:t>)			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5850" y="1690689"/>
            <a:ext cx="65036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모델에 있는 모든 정점에 </a:t>
            </a:r>
            <a:r>
              <a:rPr lang="en-US" altLang="ko-KR" dirty="0"/>
              <a:t>x</a:t>
            </a:r>
            <a:r>
              <a:rPr lang="ko-KR" altLang="en-US" dirty="0"/>
              <a:t>라는 실수를 곱해서 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대부분의 게임에서는 잘 쓰지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모델러에게</a:t>
            </a:r>
            <a:r>
              <a:rPr lang="ko-KR" altLang="en-US" dirty="0"/>
              <a:t> 모델 여러 개 만들어 달라고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데이터의 제약이 있으면 다른 수를 사용해야함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프로그램에서 </a:t>
            </a:r>
            <a:r>
              <a:rPr lang="ko-KR" altLang="en-US" dirty="0" err="1"/>
              <a:t>하는건</a:t>
            </a:r>
            <a:r>
              <a:rPr lang="ko-KR" altLang="en-US" dirty="0"/>
              <a:t> 막아야함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(X, Y, Z) –s -&gt; (</a:t>
            </a:r>
            <a:r>
              <a:rPr lang="en-US" altLang="ko-KR" dirty="0" err="1"/>
              <a:t>sx</a:t>
            </a:r>
            <a:r>
              <a:rPr lang="en-US" altLang="ko-KR" dirty="0"/>
              <a:t>, </a:t>
            </a:r>
            <a:r>
              <a:rPr lang="en-US" altLang="ko-KR" dirty="0" err="1"/>
              <a:t>sy</a:t>
            </a:r>
            <a:r>
              <a:rPr lang="en-US" altLang="ko-KR" dirty="0"/>
              <a:t>, </a:t>
            </a:r>
            <a:r>
              <a:rPr lang="en-US" altLang="ko-KR" dirty="0" err="1"/>
              <a:t>sz</a:t>
            </a:r>
            <a:r>
              <a:rPr lang="en-US" altLang="ko-KR" dirty="0"/>
              <a:t>)</a:t>
            </a:r>
          </a:p>
          <a:p>
            <a:endParaRPr lang="en-US" altLang="ko-KR" u="sng" dirty="0"/>
          </a:p>
          <a:p>
            <a:r>
              <a:rPr lang="en-US" altLang="ko-KR" u="sng" dirty="0"/>
              <a:t>*</a:t>
            </a:r>
            <a:r>
              <a:rPr lang="ko-KR" altLang="en-US" u="sng" dirty="0"/>
              <a:t>프레임 </a:t>
            </a:r>
            <a:r>
              <a:rPr lang="ko-KR" altLang="en-US" u="sng" dirty="0" err="1"/>
              <a:t>레이트를</a:t>
            </a:r>
            <a:r>
              <a:rPr lang="ko-KR" altLang="en-US" u="sng" dirty="0"/>
              <a:t> 많이 갉아 먹는 요소가 </a:t>
            </a:r>
            <a:r>
              <a:rPr lang="ko-KR" altLang="en-US" u="sng" dirty="0" err="1"/>
              <a:t>될수</a:t>
            </a:r>
            <a:r>
              <a:rPr lang="ko-KR" altLang="en-US" u="sng" dirty="0"/>
              <a:t> 있어서 잘 쓰지 않음</a:t>
            </a:r>
            <a:r>
              <a:rPr lang="en-US" altLang="ko-KR" u="sng" dirty="0"/>
              <a:t>*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694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프로그램</a:t>
            </a:r>
            <a:r>
              <a:rPr lang="en-US" altLang="ko-KR" dirty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온라인과 오프라인 프레임 </a:t>
            </a:r>
            <a:r>
              <a:rPr lang="ko-KR" altLang="en-US" dirty="0" err="1"/>
              <a:t>레이트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2920" y="1690689"/>
            <a:ext cx="91897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온라인</a:t>
            </a:r>
            <a:r>
              <a:rPr lang="en-US" altLang="ko-KR" dirty="0"/>
              <a:t>(</a:t>
            </a:r>
            <a:r>
              <a:rPr lang="ko-KR" altLang="en-US" dirty="0"/>
              <a:t>리얼타임</a:t>
            </a:r>
            <a:r>
              <a:rPr lang="en-US" altLang="ko-KR" dirty="0"/>
              <a:t>)(Dynamic)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게임 타임이 실행하는 도중에 </a:t>
            </a:r>
            <a:r>
              <a:rPr lang="ko-KR" altLang="en-US" dirty="0" err="1"/>
              <a:t>계산하는것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프레임 </a:t>
            </a:r>
            <a:r>
              <a:rPr lang="ko-KR" altLang="en-US" dirty="0" err="1"/>
              <a:t>레이트에</a:t>
            </a:r>
            <a:r>
              <a:rPr lang="ko-KR" altLang="en-US" dirty="0"/>
              <a:t> 들어감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오프라인</a:t>
            </a:r>
            <a:r>
              <a:rPr lang="en-US" altLang="ko-KR" dirty="0"/>
              <a:t>(static) 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프로그램을 빌드하기 이전에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프로그램을 만드는 시간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 할 수 있는 것은 미리 해라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a = a*(4+3-2); = a = a* 5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함수를 호출 하기 보단 </a:t>
            </a:r>
            <a:r>
              <a:rPr lang="en-US" altLang="ko-KR" dirty="0"/>
              <a:t>sin(</a:t>
            </a:r>
            <a:r>
              <a:rPr lang="ko-KR" altLang="en-US" dirty="0" err="1"/>
              <a:t>세타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</a:t>
            </a:r>
            <a:r>
              <a:rPr lang="ko-KR" altLang="en-US" dirty="0" err="1"/>
              <a:t>배열에다가</a:t>
            </a:r>
            <a:r>
              <a:rPr lang="ko-KR" altLang="en-US" dirty="0"/>
              <a:t> </a:t>
            </a:r>
            <a:r>
              <a:rPr lang="en-US" altLang="ko-KR" dirty="0"/>
              <a:t>sin </a:t>
            </a:r>
            <a:r>
              <a:rPr lang="ko-KR" altLang="en-US" dirty="0"/>
              <a:t>값을 때려 박는게 프레임 </a:t>
            </a:r>
            <a:r>
              <a:rPr lang="ko-KR" altLang="en-US" dirty="0" err="1"/>
              <a:t>레이트가</a:t>
            </a:r>
            <a:r>
              <a:rPr lang="ko-KR" altLang="en-US" dirty="0"/>
              <a:t> </a:t>
            </a:r>
            <a:r>
              <a:rPr lang="ko-KR" altLang="en-US" dirty="0" err="1"/>
              <a:t>좋을수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미리 계산한 정보들을 </a:t>
            </a:r>
            <a:r>
              <a:rPr lang="ko-KR" altLang="en-US" dirty="0" err="1"/>
              <a:t>맵에</a:t>
            </a:r>
            <a:r>
              <a:rPr lang="ko-KR" altLang="en-US" dirty="0"/>
              <a:t> </a:t>
            </a:r>
            <a:r>
              <a:rPr lang="ko-KR" altLang="en-US" dirty="0" err="1"/>
              <a:t>적어둠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졸작이 망하는 큰 </a:t>
            </a:r>
            <a:r>
              <a:rPr lang="ko-KR" altLang="en-US" dirty="0" err="1"/>
              <a:t>이유중</a:t>
            </a:r>
            <a:r>
              <a:rPr lang="ko-KR" altLang="en-US" dirty="0"/>
              <a:t> 하나가 될 수 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20927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40230" y="2045970"/>
            <a:ext cx="5657850" cy="397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3" idx="1"/>
          </p:cNvCxnSpPr>
          <p:nvPr/>
        </p:nvCxnSpPr>
        <p:spPr>
          <a:xfrm>
            <a:off x="1840230" y="4034790"/>
            <a:ext cx="5760720" cy="342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3220" y="2663190"/>
            <a:ext cx="264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로딩 타임 </a:t>
            </a:r>
            <a:r>
              <a:rPr lang="en-US" altLang="ko-KR" dirty="0"/>
              <a:t>-&gt; </a:t>
            </a:r>
            <a:r>
              <a:rPr lang="ko-KR" altLang="en-US" dirty="0"/>
              <a:t>오프라인</a:t>
            </a:r>
            <a:endParaRPr lang="en-US" altLang="ko-KR" dirty="0"/>
          </a:p>
          <a:p>
            <a:r>
              <a:rPr lang="ko-KR" altLang="en-US" dirty="0"/>
              <a:t>미리 다 계산 해 주기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8001000" y="3348990"/>
            <a:ext cx="37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섞이면 답이 없다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865" y="4149090"/>
            <a:ext cx="44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실행</a:t>
            </a:r>
          </a:p>
        </p:txBody>
      </p:sp>
    </p:spTree>
    <p:extLst>
      <p:ext uri="{BB962C8B-B14F-4D97-AF65-F5344CB8AC3E}">
        <p14:creationId xmlns:p14="http://schemas.microsoft.com/office/powerpoint/2010/main" xmlns="" val="1950061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6669" y="221672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7730" y="2537460"/>
            <a:ext cx="20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보는 각도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5486400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 회전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4675" y="2260461"/>
            <a:ext cx="205740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보이는 면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사각 뿔 형태다</a:t>
            </a:r>
            <a:endParaRPr lang="en-US" altLang="ko-KR" dirty="0"/>
          </a:p>
          <a:p>
            <a:r>
              <a:rPr lang="ko-KR" altLang="en-US" dirty="0"/>
              <a:t>벗어나면</a:t>
            </a:r>
            <a:r>
              <a:rPr lang="en-US" altLang="ko-KR" dirty="0"/>
              <a:t> </a:t>
            </a:r>
            <a:r>
              <a:rPr lang="ko-KR" altLang="en-US" dirty="0"/>
              <a:t>안보임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55690" y="6765759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Camera </a:t>
            </a:r>
            <a:r>
              <a:rPr lang="ko-KR" altLang="en-US" dirty="0" err="1"/>
              <a:t>좌표계</a:t>
            </a:r>
            <a:r>
              <a:rPr lang="ko-KR" altLang="en-US" dirty="0"/>
              <a:t> 변환</a:t>
            </a:r>
            <a:r>
              <a:rPr lang="en-US" altLang="ko-KR" dirty="0"/>
              <a:t>123 &gt;  000 ,,,, 234 -&gt; 111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82FDF145-888E-4B4F-B5EA-FC253CA3394C}"/>
              </a:ext>
            </a:extLst>
          </p:cNvPr>
          <p:cNvSpPr/>
          <p:nvPr/>
        </p:nvSpPr>
        <p:spPr>
          <a:xfrm>
            <a:off x="2244436" y="3297382"/>
            <a:ext cx="141316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4784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9439" y="605790"/>
            <a:ext cx="23192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 좌표 </a:t>
            </a:r>
            <a:r>
              <a:rPr lang="en-US" altLang="ko-KR" dirty="0"/>
              <a:t>&gt;</a:t>
            </a:r>
            <a:r>
              <a:rPr lang="ko-KR" altLang="en-US" dirty="0"/>
              <a:t> 원점</a:t>
            </a:r>
            <a:endParaRPr lang="en-US" altLang="ko-KR" dirty="0"/>
          </a:p>
          <a:p>
            <a:r>
              <a:rPr lang="ko-KR" altLang="en-US" dirty="0"/>
              <a:t>연산을 모든 좌표에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9440" y="2965906"/>
            <a:ext cx="130302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</a:t>
            </a:r>
            <a:r>
              <a:rPr lang="en-US" altLang="ko-KR" dirty="0"/>
              <a:t>TR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5598" y="6375515"/>
            <a:ext cx="37275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Z+</a:t>
            </a:r>
            <a:r>
              <a:rPr lang="ko-KR" altLang="en-US" dirty="0"/>
              <a:t>방향으로 보도록 회전을 </a:t>
            </a:r>
            <a:r>
              <a:rPr lang="ko-KR" altLang="en-US" dirty="0" err="1"/>
              <a:t>시켜줌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52301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55130" y="2868930"/>
            <a:ext cx="2103120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카메라를 원점으로 돌려야 하므로 </a:t>
            </a:r>
            <a:r>
              <a:rPr lang="en-US" altLang="ko-KR" dirty="0"/>
              <a:t>– </a:t>
            </a:r>
            <a:r>
              <a:rPr lang="ko-KR" altLang="en-US" dirty="0"/>
              <a:t>계산을 </a:t>
            </a:r>
            <a:r>
              <a:rPr lang="ko-KR" altLang="en-US" dirty="0" err="1"/>
              <a:t>해주는것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5034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/>
          <p:cNvSpPr txBox="1"/>
          <p:nvPr/>
        </p:nvSpPr>
        <p:spPr>
          <a:xfrm>
            <a:off x="2045970" y="1457682"/>
            <a:ext cx="37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원근법</a:t>
            </a:r>
            <a:r>
              <a:rPr lang="en-US" altLang="ko-KR" dirty="0"/>
              <a:t> </a:t>
            </a:r>
            <a:r>
              <a:rPr lang="ko-KR" altLang="en-US" dirty="0"/>
              <a:t>사용 하게 된다는 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2950" y="4023360"/>
            <a:ext cx="488199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값으로 나눠버린다</a:t>
            </a:r>
            <a:r>
              <a:rPr lang="en-US" altLang="ko-KR" dirty="0"/>
              <a:t>(z 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로 통일화 된다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값으로 </a:t>
            </a:r>
            <a:r>
              <a:rPr lang="ko-KR" altLang="en-US" dirty="0" err="1"/>
              <a:t>모든걸</a:t>
            </a:r>
            <a:r>
              <a:rPr lang="ko-KR" altLang="en-US" dirty="0"/>
              <a:t> 나타낼 수 있게 되어진다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7210" y="6488668"/>
            <a:ext cx="4537710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Z =1</a:t>
            </a:r>
            <a:r>
              <a:rPr lang="ko-KR" altLang="en-US" dirty="0"/>
              <a:t>인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좌표계로</a:t>
            </a:r>
            <a:r>
              <a:rPr lang="ko-KR" altLang="en-US" dirty="0"/>
              <a:t> 나타나진다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4620" y="55664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근평면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0050" y="57510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원평면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7115" y="4736485"/>
            <a:ext cx="102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절두체</a:t>
            </a:r>
            <a:endParaRPr lang="en-US" altLang="ko-KR" dirty="0"/>
          </a:p>
          <a:p>
            <a:r>
              <a:rPr lang="ko-KR" altLang="en-US" dirty="0"/>
              <a:t>이 안만 보임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321040" y="307467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y/z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2547" y="1457682"/>
            <a:ext cx="144849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빗변 </a:t>
            </a:r>
            <a:r>
              <a:rPr lang="ko-KR" altLang="en-US" dirty="0" err="1"/>
              <a:t>윗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ko-KR" altLang="en-US" dirty="0"/>
              <a:t>보이지 않음</a:t>
            </a:r>
          </a:p>
        </p:txBody>
      </p:sp>
    </p:spTree>
    <p:extLst>
      <p:ext uri="{BB962C8B-B14F-4D97-AF65-F5344CB8AC3E}">
        <p14:creationId xmlns:p14="http://schemas.microsoft.com/office/powerpoint/2010/main" xmlns="" val="390512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392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5493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5844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21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프로그래밍</a:t>
            </a:r>
            <a:r>
              <a:rPr lang="en-US" altLang="ko-KR" dirty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37DB43-93D8-4B0B-AE92-C37DA461E26D}"/>
              </a:ext>
            </a:extLst>
          </p:cNvPr>
          <p:cNvSpPr txBox="1"/>
          <p:nvPr/>
        </p:nvSpPr>
        <p:spPr>
          <a:xfrm>
            <a:off x="6705601" y="5195454"/>
            <a:ext cx="2618508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프로 </a:t>
            </a:r>
            <a:r>
              <a:rPr lang="ko-KR" altLang="en-US" dirty="0" err="1"/>
              <a:t>그래밍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</a:p>
          <a:p>
            <a:r>
              <a:rPr lang="ko-KR" altLang="en-US" dirty="0"/>
              <a:t>표현을 어떻게 하는가</a:t>
            </a:r>
            <a:endParaRPr lang="en-US" altLang="ko-KR" dirty="0"/>
          </a:p>
          <a:p>
            <a:r>
              <a:rPr lang="ko-KR" altLang="en-US" dirty="0"/>
              <a:t>문제를 제작</a:t>
            </a:r>
          </a:p>
        </p:txBody>
      </p:sp>
    </p:spTree>
    <p:extLst>
      <p:ext uri="{BB962C8B-B14F-4D97-AF65-F5344CB8AC3E}">
        <p14:creationId xmlns:p14="http://schemas.microsoft.com/office/powerpoint/2010/main" xmlns="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1959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5467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0334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829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2566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73612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17842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3366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5036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202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9B2DC3-8E71-45B4-A3D2-639A37726B9D}"/>
              </a:ext>
            </a:extLst>
          </p:cNvPr>
          <p:cNvSpPr txBox="1"/>
          <p:nvPr/>
        </p:nvSpPr>
        <p:spPr>
          <a:xfrm>
            <a:off x="6331527" y="540327"/>
            <a:ext cx="229985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2d </a:t>
            </a:r>
            <a:r>
              <a:rPr lang="ko-KR" altLang="en-US" dirty="0"/>
              <a:t>게임 </a:t>
            </a:r>
            <a:r>
              <a:rPr lang="en-US" altLang="ko-KR" dirty="0"/>
              <a:t>2d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3d </a:t>
            </a:r>
            <a:r>
              <a:rPr lang="ko-KR" altLang="en-US" dirty="0"/>
              <a:t>게임</a:t>
            </a:r>
            <a:r>
              <a:rPr lang="en-US" altLang="ko-KR" dirty="0"/>
              <a:t> 3d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xmlns="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5339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660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2253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2128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4228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9467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0311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947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1663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130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093ACE-CB51-49CA-86E8-A62D36D6FAD3}"/>
              </a:ext>
            </a:extLst>
          </p:cNvPr>
          <p:cNvSpPr txBox="1"/>
          <p:nvPr/>
        </p:nvSpPr>
        <p:spPr>
          <a:xfrm>
            <a:off x="6345381" y="858982"/>
            <a:ext cx="2119745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en-US" altLang="ko-KR" dirty="0"/>
              <a:t>: 3d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물체를구현하기</a:t>
            </a:r>
            <a:r>
              <a:rPr lang="ko-KR" altLang="en-US" dirty="0" smtClean="0"/>
              <a:t> </a:t>
            </a:r>
            <a:r>
              <a:rPr lang="ko-KR" altLang="en-US" dirty="0"/>
              <a:t>위한 </a:t>
            </a:r>
            <a:endParaRPr lang="en-US" altLang="ko-KR" dirty="0" smtClean="0"/>
          </a:p>
          <a:p>
            <a:r>
              <a:rPr lang="ko-KR" altLang="en-US" dirty="0" smtClean="0"/>
              <a:t>데이터들의 </a:t>
            </a:r>
            <a:r>
              <a:rPr lang="ko-KR" altLang="en-US" dirty="0"/>
              <a:t>집합</a:t>
            </a:r>
          </a:p>
        </p:txBody>
      </p:sp>
    </p:spTree>
    <p:extLst>
      <p:ext uri="{BB962C8B-B14F-4D97-AF65-F5344CB8AC3E}">
        <p14:creationId xmlns:p14="http://schemas.microsoft.com/office/powerpoint/2010/main" xmlns="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8424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4850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773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9278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5981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433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3295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84205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13794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02630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51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6494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32935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5338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94787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6449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9702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8884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90386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76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6149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668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5661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7008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9549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9626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0283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3327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9557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254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948</Words>
  <Application>Microsoft Office PowerPoint</Application>
  <PresentationFormat>화면 슬라이드 쇼(4:3)</PresentationFormat>
  <Paragraphs>247</Paragraphs>
  <Slides>105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6" baseType="lpstr"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스케일링(나올거 같지는 않음)   </vt:lpstr>
      <vt:lpstr>온라인과 오프라인 프레임 레이트</vt:lpstr>
      <vt:lpstr>슬라이드 41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user</cp:lastModifiedBy>
  <cp:revision>32</cp:revision>
  <dcterms:created xsi:type="dcterms:W3CDTF">2018-03-06T02:05:59Z</dcterms:created>
  <dcterms:modified xsi:type="dcterms:W3CDTF">2018-03-16T04:14:15Z</dcterms:modified>
</cp:coreProperties>
</file>